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71402" autoAdjust="0"/>
  </p:normalViewPr>
  <p:slideViewPr>
    <p:cSldViewPr snapToGrid="0">
      <p:cViewPr varScale="1">
        <p:scale>
          <a:sx n="61" d="100"/>
          <a:sy n="61" d="100"/>
        </p:scale>
        <p:origin x="145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070BD-77DE-40FB-AD72-A57B11E9D7E5}" type="datetimeFigureOut">
              <a:rPr lang="en-US" smtClean="0"/>
              <a:t>7/9/2021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5B1A9E-F0C9-4B31-AF58-C2A856A28620}" type="slidenum">
              <a:rPr lang="en-US" smtClean="0"/>
              <a:t>‹#›</a:t>
            </a:fld>
            <a:endParaRPr lang="en-US"/>
          </a:p>
        </p:txBody>
      </p:sp>
    </p:spTree>
    <p:extLst>
      <p:ext uri="{BB962C8B-B14F-4D97-AF65-F5344CB8AC3E}">
        <p14:creationId xmlns:p14="http://schemas.microsoft.com/office/powerpoint/2010/main" val="2641455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Different individuals have varying characters and features based on race and gender. Therefore, as they continue to live in a society together, the organization becomes diverse, creating social class. Nevertheless, for people to live well in the community, there is a needs to have social values that will enable a diverse population to live in peace. The different social theorist has worked to understand the differences in that occur in society. This presentation will focus on the intersectionality theory which Kimberley Crenshaw developed. The presentation will begin with the history of intersectionality, explain gender discrimination, and associate it with present-day issues.</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2</a:t>
            </a:fld>
            <a:endParaRPr lang="en-US"/>
          </a:p>
        </p:txBody>
      </p:sp>
    </p:spTree>
    <p:extLst>
      <p:ext uri="{BB962C8B-B14F-4D97-AF65-F5344CB8AC3E}">
        <p14:creationId xmlns:p14="http://schemas.microsoft.com/office/powerpoint/2010/main" val="3809484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Intersectionality was started in the late twentieth century. The term was created and conceptualized in 1989 by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Kimberle</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Crenshaw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Crenshaw, 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Therefore,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Crenshaw (2017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defined intersectionality as a critical framework for realizing how individuals' features and partisan identities integrate to develop modes of discernment and privilege. Moreover, intersectionality recognizes several factors which can either be beneficial or shortcoming. Some of the factors comprise race, gender, physical appearance and social class. Furthermore, the interconnection of elements can significantly influence those disregarded in society and consider the interactions when inspiring social and political equality. Also, intersectional feminism has substantial influence in recognizing women's changing experiences and individualities. </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3</a:t>
            </a:fld>
            <a:endParaRPr lang="en-US"/>
          </a:p>
        </p:txBody>
      </p:sp>
    </p:spTree>
    <p:extLst>
      <p:ext uri="{BB962C8B-B14F-4D97-AF65-F5344CB8AC3E}">
        <p14:creationId xmlns:p14="http://schemas.microsoft.com/office/powerpoint/2010/main" val="3371632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Gender discrimination is involved in society because of diversity. Nevertheless, other social factors can result in gender discrimination, for instance, race, gender and social class.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Parker &amp; Funk (2017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defined gender discernment as the situation where individuals are treated differently based on their male and female gender. Crenshaw derived intersectionality to discuss the subjugation of African-American women.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Parker &amp; Funk (2017</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stated that inequality is the primary source of gender discernment in society because men view themselves as having more authority than women and thus mistreat women. Nonetheless, white women and black women do not face the same experience. Black women are marginalized in both sex and race, while white women are facing gender bias.</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4</a:t>
            </a:fld>
            <a:endParaRPr lang="en-US"/>
          </a:p>
        </p:txBody>
      </p:sp>
    </p:spTree>
    <p:extLst>
      <p:ext uri="{BB962C8B-B14F-4D97-AF65-F5344CB8AC3E}">
        <p14:creationId xmlns:p14="http://schemas.microsoft.com/office/powerpoint/2010/main" val="1121077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Since the term intersectionality was initiated, it has gained tremendous achievement in the areas used. Crenshaw created the word intersectionality to describe well the subjugation of African-American women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Aguayo-Romero, 2021)</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also, the immense achievement of using the phrase intersectionality comprises of being in the lead while talking about distinctive politics and racial justice. Besides, the term has also helped in transforming legal debates. </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Aguayo-Romero (2021)</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explained black feminism by stating that the practice of being a non-white woman is not recognized by autonomously being black or a woman. However, it must be comprised of an integration of sexism and racism. Therefore, to create a better understanding, Crenshaw explained intersectionality in three parts: structural, representational, and political intersectionality.</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5</a:t>
            </a:fld>
            <a:endParaRPr lang="en-US"/>
          </a:p>
        </p:txBody>
      </p:sp>
    </p:spTree>
    <p:extLst>
      <p:ext uri="{BB962C8B-B14F-4D97-AF65-F5344CB8AC3E}">
        <p14:creationId xmlns:p14="http://schemas.microsoft.com/office/powerpoint/2010/main" val="4100266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Structural intersectionality is utilized to explain how dissimilar assemblies can unite and develop an intricate that outlines the variations in the experiences of Black women with domestic violence and rape (</a:t>
            </a:r>
            <a:r>
              <a:rPr lang="en-US" sz="12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Lykke</a:t>
            </a:r>
            <a:r>
              <a:rPr lang="en-US" sz="12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2020</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Therefore, this aspect comprises how classism, racism, and sexism link and coerce black women and shape their experiences in varying situations. Political intersectionality outlines two different schemes which white and black women in two divisions. The adventures of black women are different from that of white women because of the intersections in race and gender. Since white women have a problem with gender prejudice and black women, have an issue with race prejudice. Finally, representation intersectionality supports the development of imagery that is helpful to black women. Therefore, it elaborates the position of black women having depiction in media and current surroundings.</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6</a:t>
            </a:fld>
            <a:endParaRPr lang="en-US"/>
          </a:p>
        </p:txBody>
      </p:sp>
    </p:spTree>
    <p:extLst>
      <p:ext uri="{BB962C8B-B14F-4D97-AF65-F5344CB8AC3E}">
        <p14:creationId xmlns:p14="http://schemas.microsoft.com/office/powerpoint/2010/main" val="1462481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Women are involved in situations that make them face significant gender discernment. For instance, the development in technology has resulted in advancement in the way games are played; currently, people are using online games where individuals' characters are developed. The present-day issue of gender discrimination is on video games. Gender and ethnicity have prevailed in the gaming industry because the number of women working in companies is less than that of men. Furthermore, game development requires knowledge in programming and design, which is mainly considered men's work. Similarly, ethnicity is also present in the industry because there are fewer black people as game characters.</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7</a:t>
            </a:fld>
            <a:endParaRPr lang="en-US"/>
          </a:p>
        </p:txBody>
      </p:sp>
    </p:spTree>
    <p:extLst>
      <p:ext uri="{BB962C8B-B14F-4D97-AF65-F5344CB8AC3E}">
        <p14:creationId xmlns:p14="http://schemas.microsoft.com/office/powerpoint/2010/main" val="3656685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In summation, people experience substantial differences while in society because of their physical appearances, race, gender or social class. Several theorists have developed theories with an attempt to understand social differences. Similarly, discrimination can occur because of these social identities.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Kimberle</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Crenshaw is one of the theorists that developed intersectionality theory intending to explain African women's oppression. Gender discrimination is present in society as intersectionality theory is described. Intersectionality has three aspects comprising of structural, partisan and representational intersectionality. One of the present-day situations where gender discrimination and intersectionality are present is in the gaming industry. The gaming industry is full of gender and ethnicity prejudices because fewer women work in the industry as developers and black women have a challenge as they face discernment and have more minor characters.</a:t>
            </a:r>
          </a:p>
          <a:p>
            <a:endParaRPr lang="en-US" dirty="0"/>
          </a:p>
        </p:txBody>
      </p:sp>
      <p:sp>
        <p:nvSpPr>
          <p:cNvPr id="4" name="Slide Number Placeholder 3"/>
          <p:cNvSpPr>
            <a:spLocks noGrp="1"/>
          </p:cNvSpPr>
          <p:nvPr>
            <p:ph type="sldNum" sz="quarter" idx="5"/>
          </p:nvPr>
        </p:nvSpPr>
        <p:spPr/>
        <p:txBody>
          <a:bodyPr/>
          <a:lstStyle/>
          <a:p>
            <a:fld id="{B05B1A9E-F0C9-4B31-AF58-C2A856A28620}" type="slidenum">
              <a:rPr lang="en-US" smtClean="0"/>
              <a:t>8</a:t>
            </a:fld>
            <a:endParaRPr lang="en-US"/>
          </a:p>
        </p:txBody>
      </p:sp>
    </p:spTree>
    <p:extLst>
      <p:ext uri="{BB962C8B-B14F-4D97-AF65-F5344CB8AC3E}">
        <p14:creationId xmlns:p14="http://schemas.microsoft.com/office/powerpoint/2010/main" val="2881617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822673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887635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25036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2038571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27346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399236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2447694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45266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597152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4120AB-F6FF-4A1D-AFF1-3EC755BAB703}" type="datetimeFigureOut">
              <a:rPr lang="en-US" smtClean="0"/>
              <a:t>7/9/2021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1389943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4120AB-F6FF-4A1D-AFF1-3EC755BAB703}"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2094783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4120AB-F6FF-4A1D-AFF1-3EC755BAB703}" type="datetimeFigureOut">
              <a:rPr lang="en-US" smtClean="0"/>
              <a:t>7/9/2021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88511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4120AB-F6FF-4A1D-AFF1-3EC755BAB703}" type="datetimeFigureOut">
              <a:rPr lang="en-US" smtClean="0"/>
              <a:t>7/9/2021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339928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4120AB-F6FF-4A1D-AFF1-3EC755BAB703}" type="datetimeFigureOut">
              <a:rPr lang="en-US" smtClean="0"/>
              <a:t>7/9/2021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27273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C4120AB-F6FF-4A1D-AFF1-3EC755BAB703}"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3388915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4120AB-F6FF-4A1D-AFF1-3EC755BAB703}" type="datetimeFigureOut">
              <a:rPr lang="en-US" smtClean="0"/>
              <a:t>7/9/2021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16DEA1-6575-466C-9A7A-64FB9350E9A5}" type="slidenum">
              <a:rPr lang="en-US" smtClean="0"/>
              <a:t>‹#›</a:t>
            </a:fld>
            <a:endParaRPr lang="en-US"/>
          </a:p>
        </p:txBody>
      </p:sp>
    </p:spTree>
    <p:extLst>
      <p:ext uri="{BB962C8B-B14F-4D97-AF65-F5344CB8AC3E}">
        <p14:creationId xmlns:p14="http://schemas.microsoft.com/office/powerpoint/2010/main" val="2387174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C4120AB-F6FF-4A1D-AFF1-3EC755BAB703}" type="datetimeFigureOut">
              <a:rPr lang="en-US" smtClean="0"/>
              <a:t>7/9/2021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A16DEA1-6575-466C-9A7A-64FB9350E9A5}" type="slidenum">
              <a:rPr lang="en-US" smtClean="0"/>
              <a:t>‹#›</a:t>
            </a:fld>
            <a:endParaRPr lang="en-US"/>
          </a:p>
        </p:txBody>
      </p:sp>
    </p:spTree>
    <p:extLst>
      <p:ext uri="{BB962C8B-B14F-4D97-AF65-F5344CB8AC3E}">
        <p14:creationId xmlns:p14="http://schemas.microsoft.com/office/powerpoint/2010/main" val="1703966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D6AF0-ACF9-45ED-8DEA-87C6661CAA74}"/>
              </a:ext>
            </a:extLst>
          </p:cNvPr>
          <p:cNvSpPr>
            <a:spLocks noGrp="1"/>
          </p:cNvSpPr>
          <p:nvPr>
            <p:ph type="ctrTitle"/>
          </p:nvPr>
        </p:nvSpPr>
        <p:spPr/>
        <p:txBody>
          <a:bodyPr/>
          <a:lstStyle/>
          <a:p>
            <a:r>
              <a:rPr lang="en-US" dirty="0">
                <a:latin typeface="Times New Roman" panose="02020603050405020304" pitchFamily="18" charset="0"/>
                <a:cs typeface="Times New Roman" panose="02020603050405020304" pitchFamily="18" charset="0"/>
              </a:rPr>
              <a:t>Gender Discrimination</a:t>
            </a:r>
          </a:p>
        </p:txBody>
      </p:sp>
      <p:sp>
        <p:nvSpPr>
          <p:cNvPr id="3" name="Subtitle 2">
            <a:extLst>
              <a:ext uri="{FF2B5EF4-FFF2-40B4-BE49-F238E27FC236}">
                <a16:creationId xmlns:a16="http://schemas.microsoft.com/office/drawing/2014/main" id="{0943FF3D-94EA-4B6D-ACA6-D477FA2DD49A}"/>
              </a:ext>
            </a:extLst>
          </p:cNvPr>
          <p:cNvSpPr>
            <a:spLocks noGrp="1"/>
          </p:cNvSpPr>
          <p:nvPr>
            <p:ph type="subTitle" idx="1"/>
          </p:nvPr>
        </p:nvSpPr>
        <p:spPr/>
        <p:txBody>
          <a:bodyPr>
            <a:normAutofit lnSpcReduction="10000"/>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Institutional Affiliations</a:t>
            </a:r>
          </a:p>
          <a:p>
            <a:r>
              <a:rPr lang="en-US"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178855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98022-9F16-4250-B95C-A6D34DC56CE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Introduction </a:t>
            </a:r>
          </a:p>
        </p:txBody>
      </p:sp>
      <p:sp>
        <p:nvSpPr>
          <p:cNvPr id="3" name="Content Placeholder 2">
            <a:extLst>
              <a:ext uri="{FF2B5EF4-FFF2-40B4-BE49-F238E27FC236}">
                <a16:creationId xmlns:a16="http://schemas.microsoft.com/office/drawing/2014/main" id="{DF7139A9-F92B-451F-B729-B6480C7BF2B3}"/>
              </a:ext>
            </a:extLst>
          </p:cNvPr>
          <p:cNvSpPr>
            <a:spLocks noGrp="1"/>
          </p:cNvSpPr>
          <p:nvPr>
            <p:ph idx="1"/>
          </p:nvPr>
        </p:nvSpPr>
        <p:spPr/>
        <p:txBody>
          <a:bodyPr>
            <a:normAutofit lnSpcReduction="10000"/>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Different individuals live together in the society</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increase in diversity results in varying factors on how individuals relate</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social theorist has worked to understand these differences through theories</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Gender discrimination is among the common challenge in the society</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presentation will discuss intersectionality theory by Kimberley Crenshaw</a:t>
            </a:r>
          </a:p>
          <a:p>
            <a:endParaRPr lang="en-US" dirty="0"/>
          </a:p>
        </p:txBody>
      </p:sp>
    </p:spTree>
    <p:extLst>
      <p:ext uri="{BB962C8B-B14F-4D97-AF65-F5344CB8AC3E}">
        <p14:creationId xmlns:p14="http://schemas.microsoft.com/office/powerpoint/2010/main" val="3581234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6AD8C-7735-49DE-B7F5-774923167AAC}"/>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Intersectionality</a:t>
            </a:r>
          </a:p>
        </p:txBody>
      </p:sp>
      <p:sp>
        <p:nvSpPr>
          <p:cNvPr id="3" name="Content Placeholder 2">
            <a:extLst>
              <a:ext uri="{FF2B5EF4-FFF2-40B4-BE49-F238E27FC236}">
                <a16:creationId xmlns:a16="http://schemas.microsoft.com/office/drawing/2014/main" id="{FA6542CF-C524-482B-9B3F-F9FAD126C4F2}"/>
              </a:ext>
            </a:extLst>
          </p:cNvPr>
          <p:cNvSpPr>
            <a:spLocks noGrp="1"/>
          </p:cNvSpPr>
          <p:nvPr>
            <p:ph idx="1"/>
          </p:nvPr>
        </p:nvSpPr>
        <p:spPr/>
        <p:txBody>
          <a:bodyPr>
            <a:normAutofit fontScale="92500" lnSpcReduction="20000"/>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term was created and theorized by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Kimberle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Williams Crenshaw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Crenshaw, 2017</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It is a critical framework for realizing how features of individuals social and partisan identities integrate to develop modes of discernment and privilege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Crenshaw, 2017</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Intersectionality recognizes several factors such as race, gender, religion and class</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interconnecting and overlapping of these identities can be encouraging or coercing</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Intersectional feminism intends to recognize women's varying experiences and identities</a:t>
            </a:r>
          </a:p>
          <a:p>
            <a:endParaRPr lang="en-US" dirty="0"/>
          </a:p>
        </p:txBody>
      </p:sp>
    </p:spTree>
    <p:extLst>
      <p:ext uri="{BB962C8B-B14F-4D97-AF65-F5344CB8AC3E}">
        <p14:creationId xmlns:p14="http://schemas.microsoft.com/office/powerpoint/2010/main" val="906423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17DF0-919F-47D9-99F5-7E4A4AE9580C}"/>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Gender Discrimination</a:t>
            </a:r>
          </a:p>
        </p:txBody>
      </p:sp>
      <p:sp>
        <p:nvSpPr>
          <p:cNvPr id="3" name="Content Placeholder 2">
            <a:extLst>
              <a:ext uri="{FF2B5EF4-FFF2-40B4-BE49-F238E27FC236}">
                <a16:creationId xmlns:a16="http://schemas.microsoft.com/office/drawing/2014/main" id="{F7531BFE-17BB-4371-8A5F-DC5F2097EE81}"/>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Gender discernment is a situation where individuals are treated differently because of their gender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Parker &amp; Funk, 2017</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Crenshaw derived intersectionality to explain the subjugation of African-American women</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Inequality is the primary source for gender discernment happening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Parker &amp; Funk, 2017</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White women and black women do not face the same experience</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Black women are marginalized in both sex and race</a:t>
            </a:r>
          </a:p>
          <a:p>
            <a:endParaRPr lang="en-US" dirty="0"/>
          </a:p>
        </p:txBody>
      </p:sp>
    </p:spTree>
    <p:extLst>
      <p:ext uri="{BB962C8B-B14F-4D97-AF65-F5344CB8AC3E}">
        <p14:creationId xmlns:p14="http://schemas.microsoft.com/office/powerpoint/2010/main" val="4221675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20CB7-B2D8-48EF-8B47-C2D16927ABF9}"/>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Intersectionality Feminism</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E56D0D4-6664-49EF-8B59-2E270E4BC499}"/>
              </a:ext>
            </a:extLst>
          </p:cNvPr>
          <p:cNvSpPr>
            <a:spLocks noGrp="1"/>
          </p:cNvSpPr>
          <p:nvPr>
            <p:ph idx="1"/>
          </p:nvPr>
        </p:nvSpPr>
        <p:spPr/>
        <p:txBody>
          <a:bodyPr>
            <a:normAutofit fontScale="92500" lnSpcReduction="10000"/>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Intersectionality was raised as a way to describe the subjugation of African-American women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Aguayo-Romero, 2021)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term is now utilized in transforming legal debates and in racial justice</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Crenshaw states that Black women have substantial variation in experience from white women (</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Aguayo-Romero, 2021)</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experience of women of color comprises of integration of sexism and racism</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Crenshaw explains three parts of intersectionality, including structural, symbolic and political</a:t>
            </a:r>
          </a:p>
          <a:p>
            <a:endParaRPr lang="en-US" dirty="0"/>
          </a:p>
        </p:txBody>
      </p:sp>
    </p:spTree>
    <p:extLst>
      <p:ext uri="{BB962C8B-B14F-4D97-AF65-F5344CB8AC3E}">
        <p14:creationId xmlns:p14="http://schemas.microsoft.com/office/powerpoint/2010/main" val="177609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337D9-31D5-4181-8207-BC7A1A05682B}"/>
              </a:ext>
            </a:extLst>
          </p:cNvPr>
          <p:cNvSpPr>
            <a:spLocks noGrp="1"/>
          </p:cNvSpPr>
          <p:nvPr>
            <p:ph type="title"/>
          </p:nvPr>
        </p:nvSpPr>
        <p:spPr/>
        <p:txBody>
          <a:bodyPr/>
          <a:lstStyle/>
          <a:p>
            <a:pPr algn="ctr"/>
            <a:r>
              <a:rPr lang="en-US" dirty="0">
                <a:effectLst/>
                <a:latin typeface="Times New Roman" panose="02020603050405020304" pitchFamily="18" charset="0"/>
                <a:ea typeface="Calibri" panose="020F0502020204030204" pitchFamily="34" charset="0"/>
                <a:cs typeface="Times New Roman" panose="02020603050405020304" pitchFamily="18" charset="0"/>
              </a:rPr>
              <a:t>Intersectionality Aspects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FB7EDDD-5AD9-47A0-8F93-DC6563534B4F}"/>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Structural intersectionality (</a:t>
            </a: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Lykke</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2020</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Political intersectionality</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Representational intersectionality</a:t>
            </a:r>
          </a:p>
          <a:p>
            <a:endParaRPr lang="en-US" dirty="0"/>
          </a:p>
        </p:txBody>
      </p:sp>
    </p:spTree>
    <p:extLst>
      <p:ext uri="{BB962C8B-B14F-4D97-AF65-F5344CB8AC3E}">
        <p14:creationId xmlns:p14="http://schemas.microsoft.com/office/powerpoint/2010/main" val="3255302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3A87-696B-414E-90ED-098B1B44021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Present-Day Issue</a:t>
            </a:r>
          </a:p>
        </p:txBody>
      </p:sp>
      <p:sp>
        <p:nvSpPr>
          <p:cNvPr id="3" name="Content Placeholder 2">
            <a:extLst>
              <a:ext uri="{FF2B5EF4-FFF2-40B4-BE49-F238E27FC236}">
                <a16:creationId xmlns:a16="http://schemas.microsoft.com/office/drawing/2014/main" id="{8529A7C4-E6C0-4F80-95F9-4C57E295904E}"/>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present-day issue is in the development of video games</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Gender and ethnicity have prevailed in the gaming industry for long</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Women are limited in the video development companies</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Black women are not involved as game characters</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Women are also discriminated against in the gaming industry</a:t>
            </a:r>
          </a:p>
          <a:p>
            <a:endParaRPr lang="en-US" dirty="0"/>
          </a:p>
        </p:txBody>
      </p:sp>
    </p:spTree>
    <p:extLst>
      <p:ext uri="{BB962C8B-B14F-4D97-AF65-F5344CB8AC3E}">
        <p14:creationId xmlns:p14="http://schemas.microsoft.com/office/powerpoint/2010/main" val="1130543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55707-C5A2-4962-B502-D3F6FC9C0C50}"/>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76B0A610-63CD-40B2-895D-E434C1F59FB8}"/>
              </a:ext>
            </a:extLst>
          </p:cNvPr>
          <p:cNvSpPr>
            <a:spLocks noGrp="1"/>
          </p:cNvSpPr>
          <p:nvPr>
            <p:ph idx="1"/>
          </p:nvPr>
        </p:nvSpPr>
        <p:spPr/>
        <p:txBody>
          <a:bodyPr/>
          <a:lstStyle/>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Individual experiences make them who they are</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Social identities such as gender and race results in oppression</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Gender discrimination is immense in society and explained in intersectionality theory</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Intersectionality was created to explain African Women oppression better</a:t>
            </a:r>
          </a:p>
          <a:p>
            <a:pPr marL="0" marR="0">
              <a:lnSpc>
                <a:spcPct val="107000"/>
              </a:lnSpc>
              <a:spcBef>
                <a:spcPts val="0"/>
              </a:spcBef>
              <a:spcAft>
                <a:spcPts val="8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Gender discrimination is present in the gaming industry</a:t>
            </a:r>
          </a:p>
          <a:p>
            <a:endParaRPr lang="en-US" dirty="0"/>
          </a:p>
        </p:txBody>
      </p:sp>
    </p:spTree>
    <p:extLst>
      <p:ext uri="{BB962C8B-B14F-4D97-AF65-F5344CB8AC3E}">
        <p14:creationId xmlns:p14="http://schemas.microsoft.com/office/powerpoint/2010/main" val="3074561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560F4-9271-412F-890E-C043F063DE14}"/>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 </a:t>
            </a:r>
          </a:p>
        </p:txBody>
      </p:sp>
      <p:sp>
        <p:nvSpPr>
          <p:cNvPr id="3" name="Content Placeholder 2">
            <a:extLst>
              <a:ext uri="{FF2B5EF4-FFF2-40B4-BE49-F238E27FC236}">
                <a16:creationId xmlns:a16="http://schemas.microsoft.com/office/drawing/2014/main" id="{D9E1BCB7-F17A-4DF3-88CF-0A70739B5894}"/>
              </a:ext>
            </a:extLst>
          </p:cNvPr>
          <p:cNvSpPr>
            <a:spLocks noGrp="1"/>
          </p:cNvSpPr>
          <p:nvPr>
            <p:ph idx="1"/>
          </p:nvPr>
        </p:nvSpPr>
        <p:spPr/>
        <p:txBody>
          <a:bodyPr>
            <a:normAutofit fontScale="62500" lnSpcReduction="20000"/>
          </a:bodyPr>
          <a:lstStyle/>
          <a:p>
            <a:pPr marL="0" marR="0">
              <a:lnSpc>
                <a:spcPct val="200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Aguayo-Romero, R. A. (2021). (Re) centering Black Feminism Into Intersectionality Research.</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200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Crenshaw, K. W. (2017).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On intersectionality: Essential writings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The New Press.</a:t>
            </a:r>
          </a:p>
          <a:p>
            <a:pPr marL="0" marR="0">
              <a:lnSpc>
                <a:spcPct val="200000"/>
              </a:lnSpc>
              <a:spcBef>
                <a:spcPts val="0"/>
              </a:spcBef>
              <a:spcAft>
                <a:spcPts val="800"/>
              </a:spcAft>
            </a:pPr>
            <a:r>
              <a:rPr lang="en-US" sz="2400" dirty="0" err="1">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Lykke</a:t>
            </a: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 N. (2020). Transversal dialogues on intersectionality, socialist feminism and epistemologies of ignorance.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NORA-Nordic Journal of Feminist and Gender Research</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28</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(3), 197-210.</a:t>
            </a:r>
          </a:p>
          <a:p>
            <a:pPr marL="0" marR="0">
              <a:lnSpc>
                <a:spcPct val="200000"/>
              </a:lnSpc>
              <a:spcBef>
                <a:spcPts val="0"/>
              </a:spcBef>
              <a:spcAft>
                <a:spcPts val="800"/>
              </a:spcAft>
            </a:pPr>
            <a:r>
              <a:rPr lang="en-US" sz="2400" dirty="0">
                <a:solidFill>
                  <a:srgbClr val="222222"/>
                </a:solidFill>
                <a:effectLst/>
                <a:latin typeface="Times New Roman" panose="02020603050405020304" pitchFamily="18" charset="0"/>
                <a:ea typeface="Calibri" panose="020F0502020204030204" pitchFamily="34" charset="0"/>
                <a:cs typeface="Times New Roman" panose="02020603050405020304" pitchFamily="18" charset="0"/>
              </a:rPr>
              <a:t>Parker, K., &amp; Funk, C. (2017). Gender discrimination comes in many forms for today's working women.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Pew Research Center</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14</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41667382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1412</Words>
  <Application>Microsoft Office PowerPoint</Application>
  <PresentationFormat>Widescreen</PresentationFormat>
  <Paragraphs>63</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Gender Discrimination</vt:lpstr>
      <vt:lpstr>Introduction </vt:lpstr>
      <vt:lpstr>Intersectionality</vt:lpstr>
      <vt:lpstr>Gender Discrimination</vt:lpstr>
      <vt:lpstr>Intersectionality Feminism </vt:lpstr>
      <vt:lpstr>Intersectionality Aspects </vt:lpstr>
      <vt:lpstr>Present-Day Issue</vt:lpstr>
      <vt:lpstr>Conclusion</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Discrimination</dc:title>
  <dc:creator>Robert Mwaura</dc:creator>
  <cp:lastModifiedBy>Robert Mwaura</cp:lastModifiedBy>
  <cp:revision>1</cp:revision>
  <dcterms:created xsi:type="dcterms:W3CDTF">2021-07-09T18:54:50Z</dcterms:created>
  <dcterms:modified xsi:type="dcterms:W3CDTF">2021-07-09T18:55:17Z</dcterms:modified>
</cp:coreProperties>
</file>